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061615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7764635"/>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2</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18 </a:t>
            </a:r>
            <a:r>
              <a:rPr lang="kk-KZ" altLang="ru-RU" sz="11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17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жаңбыр, найзағай, түнде кей уақыттарда қатты жаңбыр. Тұман. Оңтүстіктен, оңтүстік-батыстан жел соғады, күші 9-14 м/с. Ауа температурасы түнде 14-16, күндіз 18-20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19 мамыр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18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19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жаңбыр</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12-14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31695</TotalTime>
  <Words>606</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4305</cp:revision>
  <cp:lastPrinted>2021-07-01T07:38:07Z</cp:lastPrinted>
  <dcterms:created xsi:type="dcterms:W3CDTF">2018-03-27T06:03:00Z</dcterms:created>
  <dcterms:modified xsi:type="dcterms:W3CDTF">2026-05-17T08:41:57Z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